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2"/>
  </p:notesMasterIdLst>
  <p:sldIdLst>
    <p:sldId id="321" r:id="rId2"/>
    <p:sldId id="339" r:id="rId3"/>
    <p:sldId id="340" r:id="rId4"/>
    <p:sldId id="341" r:id="rId5"/>
    <p:sldId id="346" r:id="rId6"/>
    <p:sldId id="342" r:id="rId7"/>
    <p:sldId id="343" r:id="rId8"/>
    <p:sldId id="345" r:id="rId9"/>
    <p:sldId id="344" r:id="rId10"/>
    <p:sldId id="338"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CC"/>
    <a:srgbClr val="E62F10"/>
    <a:srgbClr val="4E41AD"/>
    <a:srgbClr val="F4BAEC"/>
    <a:srgbClr val="F6F967"/>
    <a:srgbClr val="0000CC"/>
    <a:srgbClr val="990099"/>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599" autoAdjust="0"/>
  </p:normalViewPr>
  <p:slideViewPr>
    <p:cSldViewPr>
      <p:cViewPr varScale="1">
        <p:scale>
          <a:sx n="76" d="100"/>
          <a:sy n="76" d="100"/>
        </p:scale>
        <p:origin x="1570" y="5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42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3ECFD3-C74A-4D52-93B6-B4677DE01CEF}" type="datetimeFigureOut">
              <a:rPr lang="en-US" smtClean="0"/>
              <a:t>8/28/2023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6F4922-C298-4481-A8EF-6E87EFE700AE}" type="slidenum">
              <a:rPr lang="en-US" smtClean="0"/>
              <a:t>‹#›</a:t>
            </a:fld>
            <a:endParaRPr lang="en-US"/>
          </a:p>
        </p:txBody>
      </p:sp>
    </p:spTree>
    <p:extLst>
      <p:ext uri="{BB962C8B-B14F-4D97-AF65-F5344CB8AC3E}">
        <p14:creationId xmlns:p14="http://schemas.microsoft.com/office/powerpoint/2010/main" val="676132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6F4922-C298-4481-A8EF-6E87EFE700AE}" type="slidenum">
              <a:rPr lang="en-US" smtClean="0"/>
              <a:t>5</a:t>
            </a:fld>
            <a:endParaRPr lang="en-US"/>
          </a:p>
        </p:txBody>
      </p:sp>
    </p:spTree>
    <p:extLst>
      <p:ext uri="{BB962C8B-B14F-4D97-AF65-F5344CB8AC3E}">
        <p14:creationId xmlns:p14="http://schemas.microsoft.com/office/powerpoint/2010/main" val="10084647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29"/>
          <p:cNvSpPr>
            <a:spLocks noGrp="1"/>
          </p:cNvSpPr>
          <p:nvPr>
            <p:ph type="dt" sz="half" idx="10"/>
          </p:nvPr>
        </p:nvSpPr>
        <p:spPr/>
        <p:txBody>
          <a:bodyPr/>
          <a:lstStyle>
            <a:lvl1pPr>
              <a:defRPr/>
            </a:lvl1pPr>
          </a:lstStyle>
          <a:p>
            <a:pPr>
              <a:defRPr/>
            </a:pPr>
            <a:endParaRPr lang="en-US" altLang="en-US"/>
          </a:p>
        </p:txBody>
      </p:sp>
      <p:sp>
        <p:nvSpPr>
          <p:cNvPr id="5" name="Footer Placeholder 18"/>
          <p:cNvSpPr>
            <a:spLocks noGrp="1"/>
          </p:cNvSpPr>
          <p:nvPr>
            <p:ph type="ftr" sz="quarter" idx="11"/>
          </p:nvPr>
        </p:nvSpPr>
        <p:spPr/>
        <p:txBody>
          <a:bodyPr/>
          <a:lstStyle>
            <a:lvl1pPr>
              <a:defRPr/>
            </a:lvl1pPr>
          </a:lstStyle>
          <a:p>
            <a:pPr>
              <a:defRPr/>
            </a:pPr>
            <a:endParaRPr lang="en-US" altLang="en-US"/>
          </a:p>
        </p:txBody>
      </p:sp>
      <p:sp>
        <p:nvSpPr>
          <p:cNvPr id="6" name="Slide Number Placeholder 26"/>
          <p:cNvSpPr>
            <a:spLocks noGrp="1"/>
          </p:cNvSpPr>
          <p:nvPr>
            <p:ph type="sldNum" sz="quarter" idx="12"/>
          </p:nvPr>
        </p:nvSpPr>
        <p:spPr/>
        <p:txBody>
          <a:bodyPr/>
          <a:lstStyle>
            <a:lvl1pPr>
              <a:defRPr/>
            </a:lvl1pPr>
          </a:lstStyle>
          <a:p>
            <a:pPr>
              <a:defRPr/>
            </a:pPr>
            <a:fld id="{F65C6B7A-454A-4064-8AE7-7C3E9FBF72F9}" type="slidenum">
              <a:rPr lang="en-US" altLang="en-US"/>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ltLang="en-US"/>
          </a:p>
        </p:txBody>
      </p:sp>
      <p:sp>
        <p:nvSpPr>
          <p:cNvPr id="5" name="Footer Placeholder 21"/>
          <p:cNvSpPr>
            <a:spLocks noGrp="1"/>
          </p:cNvSpPr>
          <p:nvPr>
            <p:ph type="ftr" sz="quarter" idx="11"/>
          </p:nvPr>
        </p:nvSpPr>
        <p:spPr/>
        <p:txBody>
          <a:bodyPr/>
          <a:lstStyle>
            <a:lvl1pPr>
              <a:defRPr/>
            </a:lvl1pPr>
          </a:lstStyle>
          <a:p>
            <a:pPr>
              <a:defRPr/>
            </a:pPr>
            <a:endParaRPr lang="en-US" altLang="en-US"/>
          </a:p>
        </p:txBody>
      </p:sp>
      <p:sp>
        <p:nvSpPr>
          <p:cNvPr id="6" name="Slide Number Placeholder 17"/>
          <p:cNvSpPr>
            <a:spLocks noGrp="1"/>
          </p:cNvSpPr>
          <p:nvPr>
            <p:ph type="sldNum" sz="quarter" idx="12"/>
          </p:nvPr>
        </p:nvSpPr>
        <p:spPr/>
        <p:txBody>
          <a:bodyPr/>
          <a:lstStyle>
            <a:lvl1pPr>
              <a:defRPr/>
            </a:lvl1pPr>
          </a:lstStyle>
          <a:p>
            <a:pPr>
              <a:defRPr/>
            </a:pPr>
            <a:fld id="{E2475AA4-59F8-4A8A-935B-1DF9779DBD65}"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ltLang="en-US"/>
          </a:p>
        </p:txBody>
      </p:sp>
      <p:sp>
        <p:nvSpPr>
          <p:cNvPr id="5" name="Footer Placeholder 21"/>
          <p:cNvSpPr>
            <a:spLocks noGrp="1"/>
          </p:cNvSpPr>
          <p:nvPr>
            <p:ph type="ftr" sz="quarter" idx="11"/>
          </p:nvPr>
        </p:nvSpPr>
        <p:spPr/>
        <p:txBody>
          <a:bodyPr/>
          <a:lstStyle>
            <a:lvl1pPr>
              <a:defRPr/>
            </a:lvl1pPr>
          </a:lstStyle>
          <a:p>
            <a:pPr>
              <a:defRPr/>
            </a:pPr>
            <a:endParaRPr lang="en-US" altLang="en-US"/>
          </a:p>
        </p:txBody>
      </p:sp>
      <p:sp>
        <p:nvSpPr>
          <p:cNvPr id="6" name="Slide Number Placeholder 17"/>
          <p:cNvSpPr>
            <a:spLocks noGrp="1"/>
          </p:cNvSpPr>
          <p:nvPr>
            <p:ph type="sldNum" sz="quarter" idx="12"/>
          </p:nvPr>
        </p:nvSpPr>
        <p:spPr/>
        <p:txBody>
          <a:bodyPr/>
          <a:lstStyle>
            <a:lvl1pPr>
              <a:defRPr/>
            </a:lvl1pPr>
          </a:lstStyle>
          <a:p>
            <a:pPr>
              <a:defRPr/>
            </a:pPr>
            <a:fld id="{0C6C7A3C-C1B4-45E0-89A6-09E6388AF2B5}" type="slidenum">
              <a:rPr lang="en-US" altLang="en-US"/>
              <a:pPr>
                <a:defRPr/>
              </a:pPr>
              <a:t>‹#›</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457200" y="6243638"/>
            <a:ext cx="2133600" cy="457200"/>
          </a:xfrm>
        </p:spPr>
        <p:txBody>
          <a:bodyPr/>
          <a:lstStyle>
            <a:lvl1pPr>
              <a:defRPr/>
            </a:lvl1pPr>
          </a:lstStyle>
          <a:p>
            <a:pPr>
              <a:defRPr/>
            </a:pPr>
            <a:endParaRPr lang="en-US" alt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pPr>
              <a:defRPr/>
            </a:pPr>
            <a:endParaRPr lang="en-US" altLang="en-US"/>
          </a:p>
        </p:txBody>
      </p:sp>
      <p:sp>
        <p:nvSpPr>
          <p:cNvPr id="8" name="Slide Number Placeholder 7"/>
          <p:cNvSpPr>
            <a:spLocks noGrp="1"/>
          </p:cNvSpPr>
          <p:nvPr>
            <p:ph type="sldNum" sz="quarter" idx="12"/>
          </p:nvPr>
        </p:nvSpPr>
        <p:spPr>
          <a:xfrm>
            <a:off x="6553200" y="6243638"/>
            <a:ext cx="2133600" cy="457200"/>
          </a:xfrm>
        </p:spPr>
        <p:txBody>
          <a:bodyPr/>
          <a:lstStyle>
            <a:lvl1pPr>
              <a:defRPr/>
            </a:lvl1pPr>
          </a:lstStyle>
          <a:p>
            <a:pPr>
              <a:defRPr/>
            </a:pPr>
            <a:fld id="{6B265137-16D8-4A4E-A979-67D676ACB147}"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ltLang="en-US"/>
          </a:p>
        </p:txBody>
      </p:sp>
      <p:sp>
        <p:nvSpPr>
          <p:cNvPr id="5" name="Footer Placeholder 21"/>
          <p:cNvSpPr>
            <a:spLocks noGrp="1"/>
          </p:cNvSpPr>
          <p:nvPr>
            <p:ph type="ftr" sz="quarter" idx="11"/>
          </p:nvPr>
        </p:nvSpPr>
        <p:spPr/>
        <p:txBody>
          <a:bodyPr/>
          <a:lstStyle>
            <a:lvl1pPr>
              <a:defRPr/>
            </a:lvl1pPr>
          </a:lstStyle>
          <a:p>
            <a:pPr>
              <a:defRPr/>
            </a:pPr>
            <a:endParaRPr lang="en-US" altLang="en-US"/>
          </a:p>
        </p:txBody>
      </p:sp>
      <p:sp>
        <p:nvSpPr>
          <p:cNvPr id="6" name="Slide Number Placeholder 17"/>
          <p:cNvSpPr>
            <a:spLocks noGrp="1"/>
          </p:cNvSpPr>
          <p:nvPr>
            <p:ph type="sldNum" sz="quarter" idx="12"/>
          </p:nvPr>
        </p:nvSpPr>
        <p:spPr/>
        <p:txBody>
          <a:bodyPr/>
          <a:lstStyle>
            <a:lvl1pPr>
              <a:defRPr/>
            </a:lvl1pPr>
          </a:lstStyle>
          <a:p>
            <a:pPr>
              <a:defRPr/>
            </a:pPr>
            <a:fld id="{D710788C-2A40-4329-A084-8D310B4D2854}"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C4558F31-C64D-4F34-BCB0-DD5CD0DBAD9D}" type="slidenum">
              <a:rPr lang="en-US" altLang="en-US"/>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endParaRPr lang="en-US" altLang="en-US"/>
          </a:p>
        </p:txBody>
      </p:sp>
      <p:sp>
        <p:nvSpPr>
          <p:cNvPr id="6" name="Footer Placeholder 21"/>
          <p:cNvSpPr>
            <a:spLocks noGrp="1"/>
          </p:cNvSpPr>
          <p:nvPr>
            <p:ph type="ftr" sz="quarter" idx="11"/>
          </p:nvPr>
        </p:nvSpPr>
        <p:spPr/>
        <p:txBody>
          <a:bodyPr/>
          <a:lstStyle>
            <a:lvl1pPr>
              <a:defRPr/>
            </a:lvl1pPr>
          </a:lstStyle>
          <a:p>
            <a:pPr>
              <a:defRPr/>
            </a:pPr>
            <a:endParaRPr lang="en-US" altLang="en-US"/>
          </a:p>
        </p:txBody>
      </p:sp>
      <p:sp>
        <p:nvSpPr>
          <p:cNvPr id="7" name="Slide Number Placeholder 17"/>
          <p:cNvSpPr>
            <a:spLocks noGrp="1"/>
          </p:cNvSpPr>
          <p:nvPr>
            <p:ph type="sldNum" sz="quarter" idx="12"/>
          </p:nvPr>
        </p:nvSpPr>
        <p:spPr/>
        <p:txBody>
          <a:bodyPr/>
          <a:lstStyle>
            <a:lvl1pPr>
              <a:defRPr/>
            </a:lvl1pPr>
          </a:lstStyle>
          <a:p>
            <a:pPr>
              <a:defRPr/>
            </a:pPr>
            <a:fld id="{3927577E-DFAE-423F-A771-228765A6582D}"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endParaRPr lang="en-US" altLang="en-US"/>
          </a:p>
        </p:txBody>
      </p:sp>
      <p:sp>
        <p:nvSpPr>
          <p:cNvPr id="8" name="Footer Placeholder 21"/>
          <p:cNvSpPr>
            <a:spLocks noGrp="1"/>
          </p:cNvSpPr>
          <p:nvPr>
            <p:ph type="ftr" sz="quarter" idx="11"/>
          </p:nvPr>
        </p:nvSpPr>
        <p:spPr/>
        <p:txBody>
          <a:bodyPr/>
          <a:lstStyle>
            <a:lvl1pPr>
              <a:defRPr/>
            </a:lvl1pPr>
          </a:lstStyle>
          <a:p>
            <a:pPr>
              <a:defRPr/>
            </a:pPr>
            <a:endParaRPr lang="en-US" altLang="en-US"/>
          </a:p>
        </p:txBody>
      </p:sp>
      <p:sp>
        <p:nvSpPr>
          <p:cNvPr id="9" name="Slide Number Placeholder 17"/>
          <p:cNvSpPr>
            <a:spLocks noGrp="1"/>
          </p:cNvSpPr>
          <p:nvPr>
            <p:ph type="sldNum" sz="quarter" idx="12"/>
          </p:nvPr>
        </p:nvSpPr>
        <p:spPr/>
        <p:txBody>
          <a:bodyPr/>
          <a:lstStyle>
            <a:lvl1pPr>
              <a:defRPr/>
            </a:lvl1pPr>
          </a:lstStyle>
          <a:p>
            <a:pPr>
              <a:defRPr/>
            </a:pPr>
            <a:fld id="{3DA043E1-AB0C-4D18-B485-5FB31E3D1F91}"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endParaRPr lang="en-US" altLang="en-US"/>
          </a:p>
        </p:txBody>
      </p:sp>
      <p:sp>
        <p:nvSpPr>
          <p:cNvPr id="4" name="Footer Placeholder 21"/>
          <p:cNvSpPr>
            <a:spLocks noGrp="1"/>
          </p:cNvSpPr>
          <p:nvPr>
            <p:ph type="ftr" sz="quarter" idx="11"/>
          </p:nvPr>
        </p:nvSpPr>
        <p:spPr/>
        <p:txBody>
          <a:bodyPr/>
          <a:lstStyle>
            <a:lvl1pPr>
              <a:defRPr/>
            </a:lvl1pPr>
          </a:lstStyle>
          <a:p>
            <a:pPr>
              <a:defRPr/>
            </a:pPr>
            <a:endParaRPr lang="en-US" altLang="en-US"/>
          </a:p>
        </p:txBody>
      </p:sp>
      <p:sp>
        <p:nvSpPr>
          <p:cNvPr id="5" name="Slide Number Placeholder 17"/>
          <p:cNvSpPr>
            <a:spLocks noGrp="1"/>
          </p:cNvSpPr>
          <p:nvPr>
            <p:ph type="sldNum" sz="quarter" idx="12"/>
          </p:nvPr>
        </p:nvSpPr>
        <p:spPr/>
        <p:txBody>
          <a:bodyPr/>
          <a:lstStyle>
            <a:lvl1pPr>
              <a:defRPr/>
            </a:lvl1pPr>
          </a:lstStyle>
          <a:p>
            <a:pPr>
              <a:defRPr/>
            </a:pPr>
            <a:fld id="{599FF766-30DD-4EF7-A8EA-5F9E83EF41E0}"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ltLang="en-US"/>
          </a:p>
        </p:txBody>
      </p:sp>
      <p:sp>
        <p:nvSpPr>
          <p:cNvPr id="3" name="Footer Placeholder 21"/>
          <p:cNvSpPr>
            <a:spLocks noGrp="1"/>
          </p:cNvSpPr>
          <p:nvPr>
            <p:ph type="ftr" sz="quarter" idx="11"/>
          </p:nvPr>
        </p:nvSpPr>
        <p:spPr/>
        <p:txBody>
          <a:bodyPr/>
          <a:lstStyle>
            <a:lvl1pPr>
              <a:defRPr/>
            </a:lvl1pPr>
          </a:lstStyle>
          <a:p>
            <a:pPr>
              <a:defRPr/>
            </a:pPr>
            <a:endParaRPr lang="en-US" altLang="en-US"/>
          </a:p>
        </p:txBody>
      </p:sp>
      <p:sp>
        <p:nvSpPr>
          <p:cNvPr id="4" name="Slide Number Placeholder 17"/>
          <p:cNvSpPr>
            <a:spLocks noGrp="1"/>
          </p:cNvSpPr>
          <p:nvPr>
            <p:ph type="sldNum" sz="quarter" idx="12"/>
          </p:nvPr>
        </p:nvSpPr>
        <p:spPr/>
        <p:txBody>
          <a:bodyPr/>
          <a:lstStyle>
            <a:lvl1pPr>
              <a:defRPr/>
            </a:lvl1pPr>
          </a:lstStyle>
          <a:p>
            <a:pPr>
              <a:defRPr/>
            </a:pPr>
            <a:fld id="{C3F10222-8B26-4D43-82C2-CE8ADAAB856E}"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endParaRPr lang="en-US" altLang="en-US"/>
          </a:p>
        </p:txBody>
      </p:sp>
      <p:sp>
        <p:nvSpPr>
          <p:cNvPr id="6" name="Footer Placeholder 21"/>
          <p:cNvSpPr>
            <a:spLocks noGrp="1"/>
          </p:cNvSpPr>
          <p:nvPr>
            <p:ph type="ftr" sz="quarter" idx="11"/>
          </p:nvPr>
        </p:nvSpPr>
        <p:spPr/>
        <p:txBody>
          <a:bodyPr/>
          <a:lstStyle>
            <a:lvl1pPr>
              <a:defRPr/>
            </a:lvl1pPr>
          </a:lstStyle>
          <a:p>
            <a:pPr>
              <a:defRPr/>
            </a:pPr>
            <a:endParaRPr lang="en-US" altLang="en-US"/>
          </a:p>
        </p:txBody>
      </p:sp>
      <p:sp>
        <p:nvSpPr>
          <p:cNvPr id="7" name="Slide Number Placeholder 17"/>
          <p:cNvSpPr>
            <a:spLocks noGrp="1"/>
          </p:cNvSpPr>
          <p:nvPr>
            <p:ph type="sldNum" sz="quarter" idx="12"/>
          </p:nvPr>
        </p:nvSpPr>
        <p:spPr/>
        <p:txBody>
          <a:bodyPr/>
          <a:lstStyle>
            <a:lvl1pPr>
              <a:defRPr/>
            </a:lvl1pPr>
          </a:lstStyle>
          <a:p>
            <a:pPr>
              <a:defRPr/>
            </a:pPr>
            <a:fld id="{C9978F17-D5AF-4B77-8FF4-2103222ACD29}"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ltLang="en-US"/>
          </a:p>
        </p:txBody>
      </p:sp>
      <p:sp>
        <p:nvSpPr>
          <p:cNvPr id="10" name="Footer Placeholder 5"/>
          <p:cNvSpPr>
            <a:spLocks noGrp="1"/>
          </p:cNvSpPr>
          <p:nvPr>
            <p:ph type="ftr" sz="quarter" idx="11"/>
          </p:nvPr>
        </p:nvSpPr>
        <p:spPr/>
        <p:txBody>
          <a:bodyPr/>
          <a:lstStyle>
            <a:lvl1pPr>
              <a:defRPr/>
            </a:lvl1pPr>
          </a:lstStyle>
          <a:p>
            <a:pPr>
              <a:defRPr/>
            </a:pPr>
            <a:endParaRPr lang="en-US" alt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CC30BA08-BD12-40EC-92DE-846C92595888}"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ltLang="en-US"/>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4A03BC6C-D53F-424A-8FA8-36A9E1748C38}" type="slidenum">
              <a:rPr lang="en-US" altLang="en-US"/>
              <a:pPr>
                <a:defRPr/>
              </a:pPr>
              <a:t>‹#›</a:t>
            </a:fld>
            <a:endParaRPr lang="en-US" alt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4047" r:id="rId1"/>
    <p:sldLayoutId id="2147484039" r:id="rId2"/>
    <p:sldLayoutId id="2147484048" r:id="rId3"/>
    <p:sldLayoutId id="2147484040" r:id="rId4"/>
    <p:sldLayoutId id="2147484041" r:id="rId5"/>
    <p:sldLayoutId id="2147484042" r:id="rId6"/>
    <p:sldLayoutId id="2147484043" r:id="rId7"/>
    <p:sldLayoutId id="2147484044" r:id="rId8"/>
    <p:sldLayoutId id="2147484049" r:id="rId9"/>
    <p:sldLayoutId id="2147484045" r:id="rId10"/>
    <p:sldLayoutId id="2147484046" r:id="rId11"/>
    <p:sldLayoutId id="2147484050" r:id="rId12"/>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rs/url?sa=i&amp;rct=j&amp;q=&amp;esrc=s&amp;source=images&amp;cd=&amp;cad=rja&amp;uact=8&amp;ved=0CAcQjRxqFQoTCO38yIGrtccCFYU2GgodW0YLUw&amp;url=http%3A%2F%2Fwww.bioline.org.br%2Frequest%3Fhg12026&amp;ei=3Y_UVa2aEYXtaNuMrZgF&amp;bvm=bv.99804247,d.bGg&amp;psig=AFQjCNFUPeVu8LSNeoIXXdDfYB-Mc1y-IA&amp;ust=1440080180329619"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tmj.ro/show_image.php?img=715943467113316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rs/url?sa=i&amp;rct=j&amp;q=&amp;esrc=s&amp;source=images&amp;cd=&amp;cad=rja&amp;uact=8&amp;ved=0CAcQjRxqFQoTCIONwvKstccCFchcGgod2m0DNA&amp;url=http%3A%2F%2Fopeni.nlm.nih.gov%2Fdetailedresult.php%3Fimg%3D2846957_1755-8166-3-3-1%26req%3D4&amp;ei=1pHUVYPKI8i5adrbjaAD&amp;bvm=bv.99804247,d.bGg&amp;psig=AFQjCNFkn5iQ-MPZZoM7Nm60jAGQGA9i6w&amp;ust=1440080664258278" TargetMode="Externa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google.rs/url?sa=i&amp;rct=j&amp;q=&amp;esrc=s&amp;source=images&amp;cd=&amp;cad=rja&amp;uact=8&amp;ved=0CAcQjRxqFQoTCOSfxLuttccCFQS1GgodDWwCXQ&amp;url=http%3A%2F%2Fchromodisorder.org%2FDisplay.aspx%3FID%3D35&amp;ei=b5LUVaSsK4Tqao3YiegF&amp;bvm=bv.99804247,d.bGg&amp;psig=AFQjCNFkn5iQ-MPZZoM7Nm60jAGQGA9i6w&amp;ust=1440080664258278"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google.rs/url?sa=i&amp;rct=j&amp;q=&amp;esrc=s&amp;source=images&amp;cd=&amp;cad=rja&amp;uact=8&amp;ved=0CAcQjRxqFQoTCMbG96a1tccCFcgTGgodigEEXA&amp;url=http%3A%2F%2Fmcqs.leedsmedics.org.uk%2FYear%25202%2FGID%2FLecture%25203MC.html&amp;ei=p5rUVYbXPMinaIqDkOAF&amp;bvm=bv.99804247,d.bGg&amp;psig=AFQjCNFUpo046rmq7Cf8g7II1aGFTdPAgQ&amp;ust=1440082925594485"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lh5.ggpht.com/_NNjxeW9ewEc/TJiX2V1r6HI/AAAAAAAACFA/a0ZpaQIBahk/s1600-h/tmp7643_thumb3.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rs/url?sa=i&amp;rct=j&amp;q=&amp;esrc=s&amp;source=images&amp;cd=&amp;cad=rja&amp;uact=8&amp;ved=0CAcQjRxqFQoTCLTG5NKutccCFUycGgodHvsMKQ&amp;url=http%3A%2F%2Fdx.doi.org%2F10.7860%2FJCDR%2F2014%2F8644.4933&amp;ei=rJPUVbTAN8y4ap72s8gC&amp;bvm=bv.99804247,d.bGg&amp;psig=AFQjCNH4gkhuDfiiRuxo0E0gVqPx8cfSqA&amp;ust=1440080952255178"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lh5.ggpht.com/_NNjxeW9ewEc/TJiX5tgaivI/AAAAAAAACFQ/pSeT69dNOu4/s1600-h/tmp7645_thumb3.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146" name="Rectangle 3"/>
          <p:cNvSpPr>
            <a:spLocks noGrp="1"/>
          </p:cNvSpPr>
          <p:nvPr>
            <p:ph type="body" idx="4294967295"/>
          </p:nvPr>
        </p:nvSpPr>
        <p:spPr>
          <a:xfrm>
            <a:off x="457200" y="1935163"/>
            <a:ext cx="8229600" cy="3703637"/>
          </a:xfrm>
        </p:spPr>
        <p:txBody>
          <a:bodyPr/>
          <a:lstStyle/>
          <a:p>
            <a:pPr algn="ctr">
              <a:buFont typeface="Wingdings 2" pitchFamily="18" charset="2"/>
              <a:buNone/>
            </a:pPr>
            <a:r>
              <a:rPr lang="sr-Cyrl-CS" altLang="en-US" sz="6600" dirty="0">
                <a:latin typeface="Times New Roman" pitchFamily="18" charset="0"/>
              </a:rPr>
              <a:t>13. Вежба</a:t>
            </a:r>
          </a:p>
          <a:p>
            <a:pPr algn="ctr">
              <a:buFont typeface="Wingdings 2" pitchFamily="18" charset="2"/>
              <a:buNone/>
            </a:pPr>
            <a:endParaRPr lang="sr-Cyrl-CS" altLang="en-US" sz="2400" dirty="0">
              <a:latin typeface="Times New Roman" pitchFamily="18" charset="0"/>
            </a:endParaRPr>
          </a:p>
          <a:p>
            <a:pPr algn="ctr">
              <a:buFont typeface="Wingdings 2" pitchFamily="18" charset="2"/>
              <a:buNone/>
            </a:pPr>
            <a:r>
              <a:rPr lang="sr-Cyrl-CS" altLang="en-US" sz="2400" dirty="0">
                <a:latin typeface="Times New Roman" pitchFamily="18" charset="0"/>
              </a:rPr>
              <a:t>Анализа кариотипова са структурним хромозомским аберацијама</a:t>
            </a:r>
          </a:p>
          <a:p>
            <a:pPr algn="ctr">
              <a:buFont typeface="Wingdings 2" pitchFamily="18" charset="2"/>
              <a:buNone/>
            </a:pPr>
            <a:endParaRPr lang="sr-Cyrl-CS" altLang="en-US" sz="2400" dirty="0">
              <a:latin typeface="Times New Roman" pitchFamily="18" charset="0"/>
            </a:endParaRPr>
          </a:p>
          <a:p>
            <a:pPr algn="ctr">
              <a:buFont typeface="Wingdings 2" pitchFamily="18" charset="2"/>
              <a:buNone/>
            </a:pPr>
            <a:r>
              <a:rPr lang="sr-Cyrl-CS" altLang="en-US" sz="2400" dirty="0">
                <a:latin typeface="Times New Roman" pitchFamily="18" charset="0"/>
              </a:rPr>
              <a:t>Израда проблемских задатака</a:t>
            </a:r>
            <a:endParaRPr lang="en-US" altLang="en-US" sz="2400" dirty="0">
              <a:latin typeface="Times New Roman" pitchFamily="18" charset="0"/>
            </a:endParaRP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5362" name="Rectangle 2"/>
          <p:cNvSpPr>
            <a:spLocks noGrp="1"/>
          </p:cNvSpPr>
          <p:nvPr>
            <p:ph type="title" idx="4294967295"/>
          </p:nvPr>
        </p:nvSpPr>
        <p:spPr/>
        <p:txBody>
          <a:bodyPr/>
          <a:lstStyle/>
          <a:p>
            <a:r>
              <a:rPr lang="sr-Cyrl-CS" altLang="en-US">
                <a:solidFill>
                  <a:schemeClr val="tx1"/>
                </a:solidFill>
              </a:rPr>
              <a:t>Израда проблемских задатака</a:t>
            </a:r>
            <a:endParaRPr lang="en-US" altLang="en-US">
              <a:solidFill>
                <a:schemeClr val="tx1"/>
              </a:solidFill>
            </a:endParaRPr>
          </a:p>
        </p:txBody>
      </p:sp>
      <p:sp>
        <p:nvSpPr>
          <p:cNvPr id="15363" name="Rectangle 3"/>
          <p:cNvSpPr>
            <a:spLocks noGrp="1"/>
          </p:cNvSpPr>
          <p:nvPr>
            <p:ph type="body" idx="4294967295"/>
          </p:nvPr>
        </p:nvSpPr>
        <p:spPr/>
        <p:txBody>
          <a:bodyPr/>
          <a:lstStyle/>
          <a:p>
            <a:endParaRPr lang="sr-Cyrl-CS" altLang="en-US"/>
          </a:p>
          <a:p>
            <a:r>
              <a:rPr lang="sr-Cyrl-CS" altLang="en-US"/>
              <a:t>Задаци бр.  2.4- 2.6 (Зб</a:t>
            </a:r>
            <a:r>
              <a:rPr lang="en-US" altLang="en-US"/>
              <a:t>и</a:t>
            </a:r>
            <a:r>
              <a:rPr lang="sr-Cyrl-CS" altLang="en-US"/>
              <a:t>рка решених задатака из генетике стр. 11).</a:t>
            </a:r>
            <a:endParaRPr lang="en-US" altLang="en-US"/>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04800" y="152400"/>
            <a:ext cx="8229600" cy="1143000"/>
          </a:xfrm>
        </p:spPr>
        <p:txBody>
          <a:bodyPr/>
          <a:lstStyle/>
          <a:p>
            <a:r>
              <a:rPr lang="en-US" altLang="en-US">
                <a:solidFill>
                  <a:schemeClr val="tx1"/>
                </a:solidFill>
              </a:rPr>
              <a:t>46,XX del(6q)</a:t>
            </a:r>
          </a:p>
        </p:txBody>
      </p:sp>
      <p:pic>
        <p:nvPicPr>
          <p:cNvPr id="7171" name="Picture 2" descr="https://encrypted-tbn3.gstatic.com/images?q=tbn:ANd9GcQGA4-j2_3CPEhtfaq1F-TX7z5U6BsIqAiQdSh7c-aGyfERNzmM">
            <a:hlinkClick r:id="rId2"/>
          </p:cNvPr>
          <p:cNvPicPr>
            <a:picLocks noChangeAspect="1" noChangeArrowheads="1"/>
          </p:cNvPicPr>
          <p:nvPr/>
        </p:nvPicPr>
        <p:blipFill>
          <a:blip r:embed="rId3" cstate="print"/>
          <a:srcRect/>
          <a:stretch>
            <a:fillRect/>
          </a:stretch>
        </p:blipFill>
        <p:spPr bwMode="auto">
          <a:xfrm>
            <a:off x="838200" y="1676400"/>
            <a:ext cx="7254875" cy="4821238"/>
          </a:xfrm>
          <a:prstGeom prst="rect">
            <a:avLst/>
          </a:prstGeom>
          <a:noFill/>
          <a:ln w="9525">
            <a:noFill/>
            <a:miter lim="800000"/>
            <a:headEnd/>
            <a:tailEnd/>
          </a:ln>
        </p:spPr>
      </p:pic>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a:solidFill>
                  <a:schemeClr val="tx1"/>
                </a:solidFill>
              </a:rPr>
              <a:t>46,XX del (4p)</a:t>
            </a:r>
          </a:p>
        </p:txBody>
      </p:sp>
      <p:pic>
        <p:nvPicPr>
          <p:cNvPr id="8195" name="Content Placeholder 3" descr="http://www.tmj.ro/articles_images/img7159434671133161.small.jpg">
            <a:hlinkClick r:id="rId2"/>
          </p:cNvPr>
          <p:cNvPicPr>
            <a:picLocks noGrp="1"/>
          </p:cNvPicPr>
          <p:nvPr>
            <p:ph idx="1"/>
          </p:nvPr>
        </p:nvPicPr>
        <p:blipFill>
          <a:blip r:embed="rId3" cstate="print"/>
          <a:srcRect/>
          <a:stretch>
            <a:fillRect/>
          </a:stretch>
        </p:blipFill>
        <p:spPr>
          <a:xfrm>
            <a:off x="1676400" y="2209800"/>
            <a:ext cx="4953000" cy="3810000"/>
          </a:xfrm>
        </p:spPr>
      </p:pic>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81000" y="381000"/>
            <a:ext cx="8229600" cy="1143000"/>
          </a:xfrm>
        </p:spPr>
        <p:txBody>
          <a:bodyPr/>
          <a:lstStyle/>
          <a:p>
            <a:r>
              <a:rPr lang="en-US" altLang="en-US">
                <a:solidFill>
                  <a:schemeClr val="tx1"/>
                </a:solidFill>
              </a:rPr>
              <a:t>dup 8p                              dup 7q</a:t>
            </a:r>
          </a:p>
        </p:txBody>
      </p:sp>
      <p:pic>
        <p:nvPicPr>
          <p:cNvPr id="9219" name="Picture 2" descr="http://openi.nlm.nih.gov/imgs/512/258/2846957/2846957_1755-8166-3-3-1.png">
            <a:hlinkClick r:id="rId2"/>
          </p:cNvPr>
          <p:cNvPicPr>
            <a:picLocks noChangeAspect="1" noChangeArrowheads="1"/>
          </p:cNvPicPr>
          <p:nvPr/>
        </p:nvPicPr>
        <p:blipFill>
          <a:blip r:embed="rId3" cstate="print"/>
          <a:srcRect/>
          <a:stretch>
            <a:fillRect/>
          </a:stretch>
        </p:blipFill>
        <p:spPr bwMode="auto">
          <a:xfrm>
            <a:off x="304800" y="1905000"/>
            <a:ext cx="5105400" cy="4191000"/>
          </a:xfrm>
          <a:prstGeom prst="rect">
            <a:avLst/>
          </a:prstGeom>
          <a:noFill/>
          <a:ln w="9525">
            <a:noFill/>
            <a:miter lim="800000"/>
            <a:headEnd/>
            <a:tailEnd/>
          </a:ln>
        </p:spPr>
      </p:pic>
      <p:pic>
        <p:nvPicPr>
          <p:cNvPr id="9220" name="Picture 4" descr="http://www.chromodisorder.org/CDO/ContentManagement/Images/dup.gif">
            <a:hlinkClick r:id="rId4"/>
          </p:cNvPr>
          <p:cNvPicPr>
            <a:picLocks noChangeAspect="1" noChangeArrowheads="1"/>
          </p:cNvPicPr>
          <p:nvPr/>
        </p:nvPicPr>
        <p:blipFill>
          <a:blip r:embed="rId5" cstate="print"/>
          <a:srcRect/>
          <a:stretch>
            <a:fillRect/>
          </a:stretch>
        </p:blipFill>
        <p:spPr bwMode="auto">
          <a:xfrm>
            <a:off x="6477000" y="2057400"/>
            <a:ext cx="2286000" cy="2286000"/>
          </a:xfrm>
          <a:prstGeom prst="rect">
            <a:avLst/>
          </a:prstGeom>
          <a:noFill/>
          <a:ln w="9525">
            <a:noFill/>
            <a:miter lim="800000"/>
            <a:headEnd/>
            <a:tailEnd/>
          </a:ln>
        </p:spPr>
      </p:pic>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a:solidFill>
                  <a:schemeClr val="tx1"/>
                </a:solidFill>
              </a:rPr>
              <a:t>46, XY r(13)</a:t>
            </a:r>
          </a:p>
        </p:txBody>
      </p:sp>
      <p:pic>
        <p:nvPicPr>
          <p:cNvPr id="10243" name="Picture 2" descr="http://mcqs.leedsmedics.org.uk/Year%202/GID/Resources/Images/cr33.jpg">
            <a:hlinkClick r:id="rId3"/>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sharpenSoften amount="-25000"/>
                    </a14:imgEffect>
                    <a14:imgEffect>
                      <a14:brightnessContrast bright="40000" contrast="-20000"/>
                    </a14:imgEffect>
                  </a14:imgLayer>
                </a14:imgProps>
              </a:ext>
            </a:extLst>
          </a:blip>
          <a:srcRect/>
          <a:stretch>
            <a:fillRect/>
          </a:stretch>
        </p:blipFill>
        <p:spPr bwMode="auto">
          <a:xfrm>
            <a:off x="1447800" y="2133600"/>
            <a:ext cx="5715000" cy="3467100"/>
          </a:xfrm>
          <a:prstGeom prst="rect">
            <a:avLst/>
          </a:prstGeom>
          <a:noFill/>
          <a:ln w="9525">
            <a:noFill/>
            <a:miter lim="800000"/>
            <a:headEnd/>
            <a:tailEnd/>
          </a:ln>
        </p:spPr>
      </p:pic>
      <p:cxnSp>
        <p:nvCxnSpPr>
          <p:cNvPr id="5" name="Straight Arrow Connector 4"/>
          <p:cNvCxnSpPr/>
          <p:nvPr/>
        </p:nvCxnSpPr>
        <p:spPr>
          <a:xfrm flipV="1">
            <a:off x="1447800" y="4724400"/>
            <a:ext cx="533400" cy="228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1000" y="457200"/>
            <a:ext cx="8229600" cy="1143000"/>
          </a:xfrm>
        </p:spPr>
        <p:txBody>
          <a:bodyPr/>
          <a:lstStyle/>
          <a:p>
            <a:r>
              <a:rPr lang="en-US" altLang="en-US">
                <a:solidFill>
                  <a:schemeClr val="tx1"/>
                </a:solidFill>
              </a:rPr>
              <a:t>46,XY inv (16)</a:t>
            </a:r>
          </a:p>
        </p:txBody>
      </p:sp>
      <p:pic>
        <p:nvPicPr>
          <p:cNvPr id="11267" name="Picture 2" descr="Karyotype from a 10-year-old female with acute myeloid leukemia (AML) with abnormal bone marrow eosinophils and the characteristic inverted chromosome 16 (arrow). This inversion results in a fusion between CBFB on the long arm that codes for a subunit of a DNA binding protein complex and the MYH11 gene on the short arm that codes for the smooth muscle form of myosin heavy chain protein. The fusion protein is thought to interact with the AML1 transcription factor and increase its ability to bind to DNA and regulate transcription. 46,XX,inv(16)(p13q22) ">
            <a:hlinkClick r:id="rId2"/>
          </p:cNvPr>
          <p:cNvPicPr>
            <a:picLocks noChangeAspect="1" noChangeArrowheads="1"/>
          </p:cNvPicPr>
          <p:nvPr/>
        </p:nvPicPr>
        <p:blipFill>
          <a:blip r:embed="rId3" cstate="print"/>
          <a:srcRect/>
          <a:stretch>
            <a:fillRect/>
          </a:stretch>
        </p:blipFill>
        <p:spPr bwMode="auto">
          <a:xfrm>
            <a:off x="1295400" y="1828800"/>
            <a:ext cx="6076950" cy="4572000"/>
          </a:xfrm>
          <a:prstGeom prst="rect">
            <a:avLst/>
          </a:prstGeom>
          <a:noFill/>
          <a:ln w="9525">
            <a:noFill/>
            <a:miter lim="800000"/>
            <a:headEnd/>
            <a:tailEnd/>
          </a:ln>
        </p:spPr>
      </p:pic>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a:solidFill>
                  <a:schemeClr val="tx1"/>
                </a:solidFill>
              </a:rPr>
              <a:t>t(13,14)</a:t>
            </a:r>
          </a:p>
        </p:txBody>
      </p:sp>
      <p:pic>
        <p:nvPicPr>
          <p:cNvPr id="12291" name="Picture 2" descr="https://encrypted-tbn1.gstatic.com/images?q=tbn:ANd9GcR1dQ3yh_QYD7nD-fcGeXksalF3LsRUFZztZF7n_wjosT2t7AbP_A">
            <a:hlinkClick r:id="rId2"/>
          </p:cNvPr>
          <p:cNvPicPr>
            <a:picLocks noChangeAspect="1" noChangeArrowheads="1"/>
          </p:cNvPicPr>
          <p:nvPr/>
        </p:nvPicPr>
        <p:blipFill>
          <a:blip r:embed="rId3" cstate="print"/>
          <a:srcRect/>
          <a:stretch>
            <a:fillRect/>
          </a:stretch>
        </p:blipFill>
        <p:spPr bwMode="auto">
          <a:xfrm>
            <a:off x="1066800" y="2133600"/>
            <a:ext cx="5410200" cy="3743325"/>
          </a:xfrm>
          <a:prstGeom prst="rect">
            <a:avLst/>
          </a:prstGeom>
          <a:noFill/>
          <a:ln w="9525">
            <a:noFill/>
            <a:miter lim="800000"/>
            <a:headEnd/>
            <a:tailEnd/>
          </a:ln>
        </p:spPr>
      </p:pic>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a:solidFill>
                  <a:schemeClr val="tx1"/>
                </a:solidFill>
              </a:rPr>
              <a:t>45, XY t(14,21)</a:t>
            </a:r>
          </a:p>
        </p:txBody>
      </p:sp>
      <p:pic>
        <p:nvPicPr>
          <p:cNvPr id="13315" name="Picture 2" descr="http://genetics.thetech.org/sites/default/files/1421-250.gif"/>
          <p:cNvPicPr>
            <a:picLocks noChangeAspect="1" noChangeArrowheads="1"/>
          </p:cNvPicPr>
          <p:nvPr/>
        </p:nvPicPr>
        <p:blipFill>
          <a:blip r:embed="rId2" cstate="print"/>
          <a:srcRect/>
          <a:stretch>
            <a:fillRect/>
          </a:stretch>
        </p:blipFill>
        <p:spPr bwMode="auto">
          <a:xfrm>
            <a:off x="1143000" y="2057400"/>
            <a:ext cx="5791200" cy="3886200"/>
          </a:xfrm>
          <a:prstGeom prst="rect">
            <a:avLst/>
          </a:prstGeom>
          <a:noFill/>
          <a:ln w="9525">
            <a:noFill/>
            <a:miter lim="800000"/>
            <a:headEnd/>
            <a:tailEnd/>
          </a:ln>
        </p:spPr>
      </p:pic>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81000" y="457200"/>
            <a:ext cx="8229600" cy="1143000"/>
          </a:xfrm>
        </p:spPr>
        <p:txBody>
          <a:bodyPr/>
          <a:lstStyle/>
          <a:p>
            <a:r>
              <a:rPr lang="en-US" altLang="en-US">
                <a:solidFill>
                  <a:schemeClr val="tx1"/>
                </a:solidFill>
              </a:rPr>
              <a:t>46 XY t(4,11)</a:t>
            </a:r>
          </a:p>
        </p:txBody>
      </p:sp>
      <p:pic>
        <p:nvPicPr>
          <p:cNvPr id="14339" name="Picture 3" descr=" Karyotype from a young boy with acute lymphoblastic leukemia. This translocation results in fusion of the MLL gene at 11q23 and the MLL2/AF4 gene at 4q21, resulting in an abnormal chimeric transcript. The leukemia in these patients usually has aggressive clinical features, hyperleukocytosis, a B-precursor immunophenotype with coexpression of myeloid markers, and a poor response to conventional chemotherapy. 46,XY,t(4;11)(q21;q23). The derivative chromosomes 4 and 11 are marked by arrows ">
            <a:hlinkClick r:id="rId2"/>
          </p:cNvPr>
          <p:cNvPicPr>
            <a:picLocks noChangeAspect="1" noChangeArrowheads="1"/>
          </p:cNvPicPr>
          <p:nvPr/>
        </p:nvPicPr>
        <p:blipFill>
          <a:blip r:embed="rId3" cstate="print"/>
          <a:srcRect/>
          <a:stretch>
            <a:fillRect/>
          </a:stretch>
        </p:blipFill>
        <p:spPr bwMode="auto">
          <a:xfrm>
            <a:off x="1524000" y="1981200"/>
            <a:ext cx="5562600" cy="3886200"/>
          </a:xfrm>
          <a:prstGeom prst="rect">
            <a:avLst/>
          </a:prstGeom>
          <a:noFill/>
          <a:ln w="9525">
            <a:noFill/>
            <a:miter lim="800000"/>
            <a:headEnd/>
            <a:tailEnd/>
          </a:ln>
        </p:spPr>
      </p:pic>
    </p:spTree>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2692</TotalTime>
  <Words>82</Words>
  <Application>Microsoft Office PowerPoint</Application>
  <PresentationFormat>On-screen Show (4:3)</PresentationFormat>
  <Paragraphs>17</Paragraphs>
  <Slides>10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Constantia</vt:lpstr>
      <vt:lpstr>Times New Roman</vt:lpstr>
      <vt:lpstr>Wingdings 2</vt:lpstr>
      <vt:lpstr>Flow</vt:lpstr>
      <vt:lpstr>PowerPoint Presentation</vt:lpstr>
      <vt:lpstr>46,XX del(6q)</vt:lpstr>
      <vt:lpstr>46,XX del (4p)</vt:lpstr>
      <vt:lpstr>dup 8p                              dup 7q</vt:lpstr>
      <vt:lpstr>46, XY r(13)</vt:lpstr>
      <vt:lpstr>46,XY inv (16)</vt:lpstr>
      <vt:lpstr>t(13,14)</vt:lpstr>
      <vt:lpstr>45, XY t(14,21)</vt:lpstr>
      <vt:lpstr>46 XY t(4,11)</vt:lpstr>
      <vt:lpstr>Израда проблемских задатака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HROMOZOMSKE ABERACIJE</dc:title>
  <dc:creator>prodekan 01</dc:creator>
  <cp:lastModifiedBy>Olivera Milošević-Đorđević</cp:lastModifiedBy>
  <cp:revision>202</cp:revision>
  <dcterms:created xsi:type="dcterms:W3CDTF">2005-09-15T07:13:33Z</dcterms:created>
  <dcterms:modified xsi:type="dcterms:W3CDTF">2023-08-28T17:04:55Z</dcterms:modified>
</cp:coreProperties>
</file>